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Филиал АО «Локомотив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»-«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Кызылординское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эксплуатационное локомотивное депо»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bdreyeva_Sh\Desktop\Новая папка (2)\Здание АБК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00200"/>
            <a:ext cx="7056784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8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Студенты на фоне паровоза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2005 году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депо 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100-летию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bdreyeva_Sh\Desktop\DCIM\100PHOTO\SAM_0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336704" cy="52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8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Студенты в техническом кабинете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bdreyeva_Sh\Desktop\DCIM\100PHOTO\SAM_0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666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6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Студенты на фоне памятника «Аллея Победы» установленного в 2005 году на территории депо к 60-летию победы в ВОВ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bdreyeva_Sh\Desktop\DCIM\100PHOTO\SAM_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28800"/>
            <a:ext cx="64087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3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акция на тему: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«Моя профессия – мое будущее»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bdreyeva_Sh\Desktop\Новая папка (2)\SAM_0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00200"/>
            <a:ext cx="6401684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со студентами в зале заседании филиала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АО «Локомотив»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Кызылординское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эксплуатационное локомотивное депо»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bdreyeva_Sh\Desktop\Новая папка (2)\SAM_0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bdreyeva_Sh\Desktop\DCIM\100PHOTO\SAM_02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8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Машинисты рассказывают о своей профессии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bdreyeva_Sh\Desktop\DCIM\100PHOTO\SAM_0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bdreyeva_Sh\Desktop\DCIM\100PHOTO\SAM_02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1722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техническом кабинете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машинист тепловоза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Сейткамалов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ознакамливает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конструкцией тепловоза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bdreyeva_Sh\Desktop\DCIM\100PHOTO\SAM_0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bdreyeva_Sh\Desktop\DCIM\100PHOTO\SAM_0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3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Машинист тепловоза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Шуленов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ознакамливает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экипажной частью тепловоза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bdreyeva_Sh\Desktop\DCIM\100PHOTO\SAM_0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bdreyeva_Sh\Desktop\DCIM\100PHOTO\SAM_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5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музее депо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bdreyeva_Sh\Desktop\DCIM\100PHOTO\SAM_0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68760"/>
            <a:ext cx="618566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0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музее депо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bdreyeva_Sh\Desktop\DCIM\100PHOTO\SAM_02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3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bdreyeva_Sh\Desktop\DCIM\100PHOTO\SAM_0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3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5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Студенты в зале заседаний депо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bdreyeva_Sh\Desktop\DCIM\100PHOTO\SAM_0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196752"/>
            <a:ext cx="640168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6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Филиал АО «Локомотив»-«Кызылординское эксплуатационное локомотивное депо»</vt:lpstr>
      <vt:lpstr>Профориентационная акция на тему:  «Моя профессия – мое будущее» </vt:lpstr>
      <vt:lpstr>Встреча со студентами в зале заседании филиала  АО «Локомотив» «Кызылординское эксплуатационное локомотивное депо»</vt:lpstr>
      <vt:lpstr>Машинисты рассказывают о своей профессии</vt:lpstr>
      <vt:lpstr>В техническом кабинете машинист тепловоза Сейткамалов Ю. ознакамливает  с конструкцией тепловоза</vt:lpstr>
      <vt:lpstr>Машинист тепловоза Шуленов У. ознакамливает  с экипажной частью тепловоза</vt:lpstr>
      <vt:lpstr>В музее депо</vt:lpstr>
      <vt:lpstr>В музее депо</vt:lpstr>
      <vt:lpstr>Студенты в зале заседаний депо</vt:lpstr>
      <vt:lpstr>Студенты на фоне паровоза установленного в 2005 году  на территории депо к 100-летию</vt:lpstr>
      <vt:lpstr>Студенты в техническом кабинете</vt:lpstr>
      <vt:lpstr>Студенты на фоне памятника «Аллея Победы» установленного в 2005 году на территории депо к 60-летию победы в ВОВ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АО «Локомотив»-«Кызылординское эксплуатационное локомотивное депо»</dc:title>
  <dc:creator>Шарида Абдреева</dc:creator>
  <cp:lastModifiedBy>Любовь E Подоляк</cp:lastModifiedBy>
  <cp:revision>28</cp:revision>
  <dcterms:created xsi:type="dcterms:W3CDTF">2016-04-25T12:23:45Z</dcterms:created>
  <dcterms:modified xsi:type="dcterms:W3CDTF">2016-04-29T04:21:33Z</dcterms:modified>
</cp:coreProperties>
</file>